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631" y="-2822365"/>
            <a:ext cx="9338494" cy="18831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4804" y="-3076365"/>
            <a:ext cx="9338494" cy="18831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266" y="-3076365"/>
            <a:ext cx="9338495" cy="18831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6802" y="-3076365"/>
            <a:ext cx="9338494" cy="188310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175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76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7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8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</p:grpSp>
      <p:pic>
        <p:nvPicPr>
          <p:cNvPr id="180" name="Untitled_Artwork 48.png" descr="Untitled_Artwork 4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558" y="557331"/>
            <a:ext cx="9692372" cy="16153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6" y="7971087"/>
            <a:ext cx="18414175" cy="241454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ES 3"/>
          <p:cNvSpPr txBox="1"/>
          <p:nvPr/>
        </p:nvSpPr>
        <p:spPr>
          <a:xfrm>
            <a:off x="1008353" y="11033952"/>
            <a:ext cx="2305118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3D4F78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LES 3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274" y="11322599"/>
            <a:ext cx="4228275" cy="582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Line"/>
          <p:cNvSpPr/>
          <p:nvPr/>
        </p:nvSpPr>
        <p:spPr>
          <a:xfrm>
            <a:off x="1084351" y="10854117"/>
            <a:ext cx="11335746" cy="1"/>
          </a:xfrm>
          <a:prstGeom prst="line">
            <a:avLst/>
          </a:prstGeom>
          <a:ln w="50800">
            <a:solidFill>
              <a:srgbClr val="3D4F7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2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veiligheidskring"/>
          <p:cNvSpPr txBox="1"/>
          <p:nvPr/>
        </p:nvSpPr>
        <p:spPr>
          <a:xfrm>
            <a:off x="6957182" y="1588041"/>
            <a:ext cx="10591041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VEILIGHEIDSKRING</a:t>
            </a:r>
          </a:p>
        </p:txBody>
      </p:sp>
      <p:grpSp>
        <p:nvGrpSpPr>
          <p:cNvPr id="366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64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" name="logo_cnv.png" descr="logo_cnv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3" name="Group"/>
          <p:cNvGrpSpPr/>
          <p:nvPr/>
        </p:nvGrpSpPr>
        <p:grpSpPr>
          <a:xfrm>
            <a:off x="-142327" y="-1419046"/>
            <a:ext cx="26915763" cy="16554090"/>
            <a:chOff x="0" y="-2"/>
            <a:chExt cx="26915760" cy="16554088"/>
          </a:xfrm>
        </p:grpSpPr>
        <p:sp>
          <p:nvSpPr>
            <p:cNvPr id="367" name="Rectangle"/>
            <p:cNvSpPr/>
            <p:nvPr/>
          </p:nvSpPr>
          <p:spPr>
            <a:xfrm>
              <a:off x="20626939" y="1219707"/>
              <a:ext cx="4409700" cy="213003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8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sp>
          <p:nvSpPr>
            <p:cNvPr id="369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0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1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pic>
          <p:nvPicPr>
            <p:cNvPr id="372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6621" y="1797136"/>
              <a:ext cx="3099532" cy="1454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4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114" y="1875988"/>
            <a:ext cx="3255837" cy="3255837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ounded Rectangle"/>
          <p:cNvSpPr/>
          <p:nvPr/>
        </p:nvSpPr>
        <p:spPr>
          <a:xfrm>
            <a:off x="6776562" y="4639924"/>
            <a:ext cx="10830877" cy="967441"/>
          </a:xfrm>
          <a:prstGeom prst="roundRect">
            <a:avLst>
              <a:gd name="adj" fmla="val 50000"/>
            </a:avLst>
          </a:prstGeom>
          <a:solidFill>
            <a:srgbClr val="3D4F7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45577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6" name="1. tEKEN JEZELF IN HET MIDDEN VAN JE BLAADJE"/>
          <p:cNvSpPr txBox="1"/>
          <p:nvPr/>
        </p:nvSpPr>
        <p:spPr>
          <a:xfrm>
            <a:off x="7155201" y="4882282"/>
            <a:ext cx="10010536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1. TEKEN JEZELF IN HET MIDDEN VAN JE BLAADJE</a:t>
            </a:r>
          </a:p>
        </p:txBody>
      </p:sp>
      <p:sp>
        <p:nvSpPr>
          <p:cNvPr id="377" name="Rounded Rectangle"/>
          <p:cNvSpPr/>
          <p:nvPr/>
        </p:nvSpPr>
        <p:spPr>
          <a:xfrm>
            <a:off x="8979834" y="5722173"/>
            <a:ext cx="5821165" cy="967441"/>
          </a:xfrm>
          <a:prstGeom prst="roundRect">
            <a:avLst>
              <a:gd name="adj" fmla="val 50000"/>
            </a:avLst>
          </a:prstGeom>
          <a:solidFill>
            <a:srgbClr val="3D4F7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45577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8" name="2. MAAK DRIE KRINGEN"/>
          <p:cNvSpPr txBox="1"/>
          <p:nvPr/>
        </p:nvSpPr>
        <p:spPr>
          <a:xfrm>
            <a:off x="9559769" y="5933000"/>
            <a:ext cx="4781738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sz="3200" b="1" dirty="0">
                <a:latin typeface="Segoe UI" panose="020B0502040204020203" pitchFamily="34" charset="0"/>
                <a:cs typeface="Segoe UI" panose="020B0502040204020203" pitchFamily="34" charset="0"/>
              </a:rPr>
              <a:t>2. MAAK DRIE KRINGEN</a:t>
            </a:r>
          </a:p>
        </p:txBody>
      </p:sp>
      <p:sp>
        <p:nvSpPr>
          <p:cNvPr id="379" name="Circle"/>
          <p:cNvSpPr/>
          <p:nvPr/>
        </p:nvSpPr>
        <p:spPr>
          <a:xfrm>
            <a:off x="3602677" y="7380738"/>
            <a:ext cx="3651482" cy="3651483"/>
          </a:xfrm>
          <a:prstGeom prst="ellipse">
            <a:avLst/>
          </a:prstGeom>
          <a:ln w="63500">
            <a:solidFill>
              <a:srgbClr val="E0AA6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0" name="Circle"/>
          <p:cNvSpPr/>
          <p:nvPr/>
        </p:nvSpPr>
        <p:spPr>
          <a:xfrm>
            <a:off x="2790297" y="6568358"/>
            <a:ext cx="5276243" cy="5276243"/>
          </a:xfrm>
          <a:prstGeom prst="ellipse">
            <a:avLst/>
          </a:prstGeom>
          <a:ln w="63500">
            <a:solidFill>
              <a:srgbClr val="414F7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1" name="Circle"/>
          <p:cNvSpPr/>
          <p:nvPr/>
        </p:nvSpPr>
        <p:spPr>
          <a:xfrm>
            <a:off x="2093330" y="5871392"/>
            <a:ext cx="6670176" cy="6670175"/>
          </a:xfrm>
          <a:prstGeom prst="ellipse">
            <a:avLst/>
          </a:prstGeom>
          <a:ln w="63500">
            <a:solidFill>
              <a:srgbClr val="9274AD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82" name="Untitled_Artwork 7.png" descr="Untitled_Artwork 7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292" y="7388378"/>
            <a:ext cx="2302253" cy="3255837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Line"/>
          <p:cNvSpPr/>
          <p:nvPr/>
        </p:nvSpPr>
        <p:spPr>
          <a:xfrm>
            <a:off x="6872883" y="8088283"/>
            <a:ext cx="7661329" cy="1"/>
          </a:xfrm>
          <a:prstGeom prst="line">
            <a:avLst/>
          </a:prstGeom>
          <a:ln w="63500">
            <a:solidFill>
              <a:srgbClr val="E0AA6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" name="Line"/>
          <p:cNvSpPr/>
          <p:nvPr/>
        </p:nvSpPr>
        <p:spPr>
          <a:xfrm>
            <a:off x="8071780" y="9206479"/>
            <a:ext cx="6462432" cy="1"/>
          </a:xfrm>
          <a:prstGeom prst="line">
            <a:avLst/>
          </a:prstGeom>
          <a:ln w="63500">
            <a:solidFill>
              <a:srgbClr val="414F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" name="Line"/>
          <p:cNvSpPr/>
          <p:nvPr/>
        </p:nvSpPr>
        <p:spPr>
          <a:xfrm>
            <a:off x="8587468" y="10278954"/>
            <a:ext cx="5946745" cy="1"/>
          </a:xfrm>
          <a:prstGeom prst="line">
            <a:avLst/>
          </a:prstGeom>
          <a:ln w="63500">
            <a:solidFill>
              <a:srgbClr val="9274A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6" name="1E KRING TEKEN/SCHRIJF DE MENSEN BIJ WIE JE HET VEILIGST VOELT"/>
          <p:cNvSpPr txBox="1"/>
          <p:nvPr/>
        </p:nvSpPr>
        <p:spPr>
          <a:xfrm>
            <a:off x="14827550" y="7691888"/>
            <a:ext cx="8397924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E0AA6A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1E KRING</a:t>
            </a:r>
            <a:br>
              <a:rPr dirty="0"/>
            </a:br>
            <a:r>
              <a:rPr sz="2300" dirty="0">
                <a:latin typeface="Segoe UI" panose="020B0502040204020203" pitchFamily="34" charset="0"/>
                <a:ea typeface="Lato Regular"/>
                <a:cs typeface="Segoe UI" panose="020B0502040204020203" pitchFamily="34" charset="0"/>
                <a:sym typeface="Lato Regular"/>
              </a:rPr>
              <a:t>TEKEN/SCHRIJF DE MENSEN BIJ WIE JE HET VEILIGST VOELT</a:t>
            </a:r>
          </a:p>
        </p:txBody>
      </p:sp>
      <p:sp>
        <p:nvSpPr>
          <p:cNvPr id="387" name="2E KRING TEKEN/SCHRIJF DE MENSEN DIE IETS VERDER VAN JE AF STAAN"/>
          <p:cNvSpPr txBox="1"/>
          <p:nvPr/>
        </p:nvSpPr>
        <p:spPr>
          <a:xfrm>
            <a:off x="14827550" y="8822785"/>
            <a:ext cx="8800241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414F75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2E KRING</a:t>
            </a:r>
            <a:br>
              <a:rPr dirty="0"/>
            </a:br>
            <a:r>
              <a:rPr sz="2300" dirty="0">
                <a:latin typeface="Segoe UI" panose="020B0502040204020203" pitchFamily="34" charset="0"/>
                <a:ea typeface="Lato Regular"/>
                <a:cs typeface="Segoe UI" panose="020B0502040204020203" pitchFamily="34" charset="0"/>
                <a:sym typeface="Lato Regular"/>
              </a:rPr>
              <a:t>TEKEN/SCHRIJF DE MENSEN DIE IETS VERDER VAN JE AF STAAN</a:t>
            </a:r>
          </a:p>
        </p:txBody>
      </p:sp>
      <p:sp>
        <p:nvSpPr>
          <p:cNvPr id="388" name="3E KRING  TEKEN/SCHRIJF DE MENSEN DIE HET VERST VAN JE AF STAAN"/>
          <p:cNvSpPr txBox="1"/>
          <p:nvPr/>
        </p:nvSpPr>
        <p:spPr>
          <a:xfrm>
            <a:off x="14827550" y="9895259"/>
            <a:ext cx="8800241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3E KRING </a:t>
            </a:r>
            <a:br>
              <a:rPr dirty="0"/>
            </a:br>
            <a:r>
              <a:rPr sz="2300" dirty="0">
                <a:latin typeface="Segoe UI" panose="020B0502040204020203" pitchFamily="34" charset="0"/>
                <a:ea typeface="Lato Regular"/>
                <a:cs typeface="Segoe UI" panose="020B0502040204020203" pitchFamily="34" charset="0"/>
                <a:sym typeface="Lato Regular"/>
              </a:rPr>
              <a:t>TEKEN/SCHRIJF DE MENSEN DIE HET VERST VAN JE AF STAAN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1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92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3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4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95" name="veiligheidskring"/>
          <p:cNvSpPr txBox="1"/>
          <p:nvPr/>
        </p:nvSpPr>
        <p:spPr>
          <a:xfrm>
            <a:off x="6921686" y="5074846"/>
            <a:ext cx="10591041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414F75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VEILIGHEIDSKRING</a:t>
            </a:r>
          </a:p>
        </p:txBody>
      </p:sp>
      <p:grpSp>
        <p:nvGrpSpPr>
          <p:cNvPr id="398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96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" name="logo_cnv.png" descr="logo_cnv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Rounded Rectangle"/>
          <p:cNvSpPr/>
          <p:nvPr/>
        </p:nvSpPr>
        <p:spPr>
          <a:xfrm flipH="1">
            <a:off x="5499937" y="6707037"/>
            <a:ext cx="13384126" cy="1695787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Triangle"/>
          <p:cNvSpPr/>
          <p:nvPr/>
        </p:nvSpPr>
        <p:spPr>
          <a:xfrm flipH="1">
            <a:off x="8400912" y="8332120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1" name="Hoe vonden jullie deze opdracht?"/>
          <p:cNvSpPr txBox="1"/>
          <p:nvPr/>
        </p:nvSpPr>
        <p:spPr>
          <a:xfrm>
            <a:off x="6066668" y="7085250"/>
            <a:ext cx="1218760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414F75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HOE VONDEN JULLIE DEZE OPDRACHT?</a:t>
            </a:r>
          </a:p>
        </p:txBody>
      </p:sp>
      <p:pic>
        <p:nvPicPr>
          <p:cNvPr id="402" name="Untitled_Artwork 30.png" descr="Untitled_Artwork 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-740712"/>
            <a:ext cx="3105638" cy="7306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757000"/>
            <a:ext cx="3105638" cy="68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114" y="1875988"/>
            <a:ext cx="3255837" cy="3255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"/>
          <p:cNvGrpSpPr/>
          <p:nvPr/>
        </p:nvGrpSpPr>
        <p:grpSpPr>
          <a:xfrm>
            <a:off x="-3984804" y="-3076365"/>
            <a:ext cx="32310100" cy="19085045"/>
            <a:chOff x="0" y="0"/>
            <a:chExt cx="32310099" cy="19085044"/>
          </a:xfrm>
        </p:grpSpPr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3434" y="254000"/>
              <a:ext cx="9338495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338494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84070" y="0"/>
              <a:ext cx="9338494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71605" y="0"/>
              <a:ext cx="9338495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5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191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92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3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4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</p:grpSp>
      <p:pic>
        <p:nvPicPr>
          <p:cNvPr id="196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774" y="5260079"/>
            <a:ext cx="13501341" cy="3195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884" y="-184423"/>
            <a:ext cx="4078032" cy="41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046" y="-739226"/>
            <a:ext cx="4078032" cy="41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016" y="5454377"/>
            <a:ext cx="4078032" cy="41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2212" y="11038774"/>
            <a:ext cx="4078032" cy="4121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9384" y="12268027"/>
            <a:ext cx="4078033" cy="4121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2384" y="8959577"/>
            <a:ext cx="4078033" cy="4121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384" y="4200748"/>
            <a:ext cx="4078033" cy="4121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384" y="10096739"/>
            <a:ext cx="4078033" cy="41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084" y="-3207023"/>
            <a:ext cx="4078032" cy="412159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9621" y="387052"/>
            <a:ext cx="3099532" cy="1454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4" name="Rounded Rectangle"/>
          <p:cNvSpPr/>
          <p:nvPr/>
        </p:nvSpPr>
        <p:spPr>
          <a:xfrm>
            <a:off x="12683461" y="4055154"/>
            <a:ext cx="10676724" cy="2528740"/>
          </a:xfrm>
          <a:prstGeom prst="roundRect">
            <a:avLst>
              <a:gd name="adj" fmla="val 15000"/>
            </a:avLst>
          </a:prstGeom>
          <a:solidFill>
            <a:srgbClr val="CAD6D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" name="Triangle"/>
          <p:cNvSpPr/>
          <p:nvPr/>
        </p:nvSpPr>
        <p:spPr>
          <a:xfrm>
            <a:off x="22291854" y="6552655"/>
            <a:ext cx="604777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CAD6D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16" name="Untitled_Artwork 23.png" descr="Untitled_Artwork 2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49" y="3978421"/>
            <a:ext cx="10171096" cy="1438392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Welke afspraken hebben we eerder gemaakt?"/>
          <p:cNvSpPr txBox="1"/>
          <p:nvPr/>
        </p:nvSpPr>
        <p:spPr>
          <a:xfrm>
            <a:off x="13666436" y="4487526"/>
            <a:ext cx="869789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5000">
                <a:solidFill>
                  <a:srgbClr val="3D4F78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WELKE AFSPRAKEN HEBBEN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WE EERDER GEMAAKT?</a:t>
            </a:r>
          </a:p>
        </p:txBody>
      </p:sp>
      <p:sp>
        <p:nvSpPr>
          <p:cNvPr id="219" name="Line"/>
          <p:cNvSpPr/>
          <p:nvPr/>
        </p:nvSpPr>
        <p:spPr>
          <a:xfrm flipV="1">
            <a:off x="12192000" y="3737188"/>
            <a:ext cx="0" cy="9408780"/>
          </a:xfrm>
          <a:prstGeom prst="line">
            <a:avLst/>
          </a:prstGeom>
          <a:ln w="25400">
            <a:solidFill>
              <a:srgbClr val="A2C0D5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" name="Afsprakenposter"/>
          <p:cNvSpPr txBox="1"/>
          <p:nvPr/>
        </p:nvSpPr>
        <p:spPr>
          <a:xfrm>
            <a:off x="6710093" y="1588041"/>
            <a:ext cx="10983776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AFSPRAKENPOSTER</a:t>
            </a:r>
          </a:p>
        </p:txBody>
      </p:sp>
      <p:grpSp>
        <p:nvGrpSpPr>
          <p:cNvPr id="223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21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logo_cnv.png" descr="logo_cnv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0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224" name="Rectangle"/>
            <p:cNvSpPr/>
            <p:nvPr/>
          </p:nvSpPr>
          <p:spPr>
            <a:xfrm>
              <a:off x="20626939" y="1219707"/>
              <a:ext cx="4409700" cy="213003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5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sp>
          <p:nvSpPr>
            <p:cNvPr id="226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7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8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pic>
          <p:nvPicPr>
            <p:cNvPr id="229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6621" y="1797136"/>
              <a:ext cx="3099532" cy="1454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232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7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8" name="Interne meldstructuur"/>
          <p:cNvSpPr txBox="1"/>
          <p:nvPr/>
        </p:nvSpPr>
        <p:spPr>
          <a:xfrm>
            <a:off x="5057382" y="1622665"/>
            <a:ext cx="14321228" cy="127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8500" b="1" dirty="0">
                <a:latin typeface="Segoe UI" panose="020B0502040204020203" pitchFamily="34" charset="0"/>
                <a:cs typeface="Segoe UI" panose="020B0502040204020203" pitchFamily="34" charset="0"/>
              </a:rPr>
              <a:t>INTERNE MELDSTRUCTUUR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39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logo_cnv.png" descr="logo_cnv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2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011" y="1895966"/>
            <a:ext cx="3790042" cy="53729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243" name="Rectangle"/>
            <p:cNvSpPr/>
            <p:nvPr/>
          </p:nvSpPr>
          <p:spPr>
            <a:xfrm>
              <a:off x="20626939" y="1219707"/>
              <a:ext cx="4409700" cy="213003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4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sp>
          <p:nvSpPr>
            <p:cNvPr id="245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6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7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pic>
          <p:nvPicPr>
            <p:cNvPr id="248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6621" y="1797136"/>
              <a:ext cx="3099532" cy="1454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0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6560" y="3922775"/>
            <a:ext cx="9365246" cy="447311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ounded Rectangle"/>
          <p:cNvSpPr/>
          <p:nvPr/>
        </p:nvSpPr>
        <p:spPr>
          <a:xfrm>
            <a:off x="5262505" y="8727993"/>
            <a:ext cx="13858990" cy="1081813"/>
          </a:xfrm>
          <a:prstGeom prst="roundRect">
            <a:avLst>
              <a:gd name="adj" fmla="val 50000"/>
            </a:avLst>
          </a:prstGeom>
          <a:solidFill>
            <a:srgbClr val="3D4F7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45577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1. Welke meldpunten zijn er binnen de school?"/>
          <p:cNvSpPr txBox="1"/>
          <p:nvPr/>
        </p:nvSpPr>
        <p:spPr>
          <a:xfrm>
            <a:off x="5391415" y="8975720"/>
            <a:ext cx="13601171" cy="62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1. WELKE MELDPUNTEN ZIJN ER BINNEN DE SCHOOL?</a:t>
            </a:r>
          </a:p>
        </p:txBody>
      </p:sp>
      <p:sp>
        <p:nvSpPr>
          <p:cNvPr id="253" name="Rounded Rectangle"/>
          <p:cNvSpPr/>
          <p:nvPr/>
        </p:nvSpPr>
        <p:spPr>
          <a:xfrm>
            <a:off x="3803116" y="9926335"/>
            <a:ext cx="16777768" cy="1081812"/>
          </a:xfrm>
          <a:prstGeom prst="roundRect">
            <a:avLst>
              <a:gd name="adj" fmla="val 50000"/>
            </a:avLst>
          </a:prstGeom>
          <a:solidFill>
            <a:srgbClr val="3D4F7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45577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4" name="2. Wat doet elk meldpunt precies en welke hulp bieden ze?"/>
          <p:cNvSpPr txBox="1"/>
          <p:nvPr/>
        </p:nvSpPr>
        <p:spPr>
          <a:xfrm>
            <a:off x="4452410" y="10174061"/>
            <a:ext cx="15479180" cy="62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2. WAT DOET ELK MELDPUNT PRECIES EN WELKE HULP BIEDEN ZE?</a:t>
            </a:r>
          </a:p>
        </p:txBody>
      </p:sp>
      <p:sp>
        <p:nvSpPr>
          <p:cNvPr id="255" name="Rounded Rectangle"/>
          <p:cNvSpPr/>
          <p:nvPr/>
        </p:nvSpPr>
        <p:spPr>
          <a:xfrm>
            <a:off x="2336231" y="11125720"/>
            <a:ext cx="19711538" cy="1081813"/>
          </a:xfrm>
          <a:prstGeom prst="roundRect">
            <a:avLst>
              <a:gd name="adj" fmla="val 50000"/>
            </a:avLst>
          </a:prstGeom>
          <a:solidFill>
            <a:srgbClr val="3D4F7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45577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" name="3. Hoe kan een melding worden ingediend en wat gebeurt er daarna?"/>
          <p:cNvSpPr txBox="1"/>
          <p:nvPr/>
        </p:nvSpPr>
        <p:spPr>
          <a:xfrm>
            <a:off x="2868051" y="11373447"/>
            <a:ext cx="18647898" cy="62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3. HOE KAN EEN MELDING WORDEN INGEDIEND EN WAT GEBEURT ER DAARNA?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60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63" name="Interne meldstructuur"/>
          <p:cNvSpPr txBox="1"/>
          <p:nvPr/>
        </p:nvSpPr>
        <p:spPr>
          <a:xfrm>
            <a:off x="4689486" y="5074846"/>
            <a:ext cx="15161202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414F75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INTERNE MELDSTRUCTUUR</a:t>
            </a:r>
          </a:p>
        </p:txBody>
      </p:sp>
      <p:grpSp>
        <p:nvGrpSpPr>
          <p:cNvPr id="266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64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" name="logo_cnv.png" descr="logo_cnv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7" name="Rounded Rectangle"/>
          <p:cNvSpPr/>
          <p:nvPr/>
        </p:nvSpPr>
        <p:spPr>
          <a:xfrm flipH="1">
            <a:off x="5499937" y="6707037"/>
            <a:ext cx="13384126" cy="1695787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" name="Triangle"/>
          <p:cNvSpPr/>
          <p:nvPr/>
        </p:nvSpPr>
        <p:spPr>
          <a:xfrm flipH="1">
            <a:off x="8400912" y="8332120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" name="Hoe vonden jullie deze opdracht?"/>
          <p:cNvSpPr txBox="1"/>
          <p:nvPr/>
        </p:nvSpPr>
        <p:spPr>
          <a:xfrm>
            <a:off x="6098199" y="7116781"/>
            <a:ext cx="1218760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414F75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HOE VONDEN JULLIE DEZE OPDRACHT?</a:t>
            </a:r>
          </a:p>
        </p:txBody>
      </p:sp>
      <p:pic>
        <p:nvPicPr>
          <p:cNvPr id="270" name="Untitled_Artwork 30.png" descr="Untitled_Artwork 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-740712"/>
            <a:ext cx="3105638" cy="7306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011" y="1895966"/>
            <a:ext cx="3790042" cy="5372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757000"/>
            <a:ext cx="3105638" cy="689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190" y="5082754"/>
            <a:ext cx="8363620" cy="899483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" name="meldpunten"/>
          <p:cNvSpPr txBox="1"/>
          <p:nvPr/>
        </p:nvSpPr>
        <p:spPr>
          <a:xfrm>
            <a:off x="8231781" y="1588041"/>
            <a:ext cx="7920438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MELDPUNTEN</a:t>
            </a:r>
          </a:p>
        </p:txBody>
      </p:sp>
      <p:grpSp>
        <p:nvGrpSpPr>
          <p:cNvPr id="279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77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logo_cnv.png" descr="logo_cnv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6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280" name="Rectangle"/>
            <p:cNvSpPr/>
            <p:nvPr/>
          </p:nvSpPr>
          <p:spPr>
            <a:xfrm>
              <a:off x="20626939" y="1219707"/>
              <a:ext cx="4409700" cy="213003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1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sp>
          <p:nvSpPr>
            <p:cNvPr id="282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3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4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pic>
          <p:nvPicPr>
            <p:cNvPr id="285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6621" y="1797136"/>
              <a:ext cx="3099532" cy="1454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7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338" y="1843641"/>
            <a:ext cx="3275389" cy="3275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7199" y="2636785"/>
            <a:ext cx="1333660" cy="1485923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ounded Rectangle"/>
          <p:cNvSpPr/>
          <p:nvPr/>
        </p:nvSpPr>
        <p:spPr>
          <a:xfrm flipH="1">
            <a:off x="5100162" y="3979052"/>
            <a:ext cx="14183676" cy="2007466"/>
          </a:xfrm>
          <a:prstGeom prst="roundRect">
            <a:avLst>
              <a:gd name="adj" fmla="val 22368"/>
            </a:avLst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" name="Triangle"/>
          <p:cNvSpPr/>
          <p:nvPr/>
        </p:nvSpPr>
        <p:spPr>
          <a:xfrm flipH="1">
            <a:off x="8400912" y="5759974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" name="Samenwerkingsorganisatie Beroepsonderwijs Bedrijfsleven (SBB)"/>
          <p:cNvSpPr txBox="1"/>
          <p:nvPr/>
        </p:nvSpPr>
        <p:spPr>
          <a:xfrm>
            <a:off x="5412566" y="4157279"/>
            <a:ext cx="13558868" cy="165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4C577A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SAMENWERKINGSORGANISATIE BEROEPSONDERWIJS BEDRIJFSLEVEN (SBB)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97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95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logo_cnv.png" descr="logo_cnv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4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298" name="Rectangle"/>
            <p:cNvSpPr/>
            <p:nvPr/>
          </p:nvSpPr>
          <p:spPr>
            <a:xfrm>
              <a:off x="20626939" y="1219707"/>
              <a:ext cx="4409700" cy="213003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9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sp>
          <p:nvSpPr>
            <p:cNvPr id="300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1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2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pic>
          <p:nvPicPr>
            <p:cNvPr id="303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6621" y="1797136"/>
              <a:ext cx="3099532" cy="1454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5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338" y="1843641"/>
            <a:ext cx="3275389" cy="3275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7199" y="2636785"/>
            <a:ext cx="1333660" cy="1485923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Rounded Rectangle"/>
          <p:cNvSpPr/>
          <p:nvPr/>
        </p:nvSpPr>
        <p:spPr>
          <a:xfrm flipH="1">
            <a:off x="7032318" y="4227613"/>
            <a:ext cx="10319364" cy="1510344"/>
          </a:xfrm>
          <a:prstGeom prst="roundRect">
            <a:avLst>
              <a:gd name="adj" fmla="val 22368"/>
            </a:avLst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8" name="Triangle"/>
          <p:cNvSpPr/>
          <p:nvPr/>
        </p:nvSpPr>
        <p:spPr>
          <a:xfrm flipH="1">
            <a:off x="8400912" y="5709174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" name="discriminatie.nl"/>
          <p:cNvSpPr txBox="1"/>
          <p:nvPr/>
        </p:nvSpPr>
        <p:spPr>
          <a:xfrm>
            <a:off x="8959770" y="4544635"/>
            <a:ext cx="633833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4C577A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DISCRIMINATIE.NL</a:t>
            </a:r>
          </a:p>
        </p:txBody>
      </p:sp>
      <p:pic>
        <p:nvPicPr>
          <p:cNvPr id="310" name="pasted-movie.png" descr="pasted-movi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345" y="6960036"/>
            <a:ext cx="17587310" cy="314935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ldpunten">
            <a:extLst>
              <a:ext uri="{FF2B5EF4-FFF2-40B4-BE49-F238E27FC236}">
                <a16:creationId xmlns:a16="http://schemas.microsoft.com/office/drawing/2014/main" id="{C92558C5-83F8-2638-F51A-977DA52FF736}"/>
              </a:ext>
            </a:extLst>
          </p:cNvPr>
          <p:cNvSpPr txBox="1"/>
          <p:nvPr/>
        </p:nvSpPr>
        <p:spPr>
          <a:xfrm>
            <a:off x="8231781" y="1588041"/>
            <a:ext cx="7920438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MELDPUNTEN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16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14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" name="logo_cnv.png" descr="logo_cnv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3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317" name="Rectangle"/>
            <p:cNvSpPr/>
            <p:nvPr/>
          </p:nvSpPr>
          <p:spPr>
            <a:xfrm>
              <a:off x="20626939" y="1219707"/>
              <a:ext cx="4409700" cy="213003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8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sp>
          <p:nvSpPr>
            <p:cNvPr id="319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0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1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CAD6D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  <p:pic>
          <p:nvPicPr>
            <p:cNvPr id="322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6621" y="1797136"/>
              <a:ext cx="3099532" cy="1454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4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338" y="1843641"/>
            <a:ext cx="3275389" cy="3275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7199" y="2636785"/>
            <a:ext cx="1333660" cy="1485923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Rounded Rectangle"/>
          <p:cNvSpPr/>
          <p:nvPr/>
        </p:nvSpPr>
        <p:spPr>
          <a:xfrm flipH="1">
            <a:off x="8500481" y="4227613"/>
            <a:ext cx="7383039" cy="1510344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7" name="Triangle"/>
          <p:cNvSpPr/>
          <p:nvPr/>
        </p:nvSpPr>
        <p:spPr>
          <a:xfrm flipH="1">
            <a:off x="9416912" y="5709174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" name="stagepunt.nl"/>
          <p:cNvSpPr txBox="1"/>
          <p:nvPr/>
        </p:nvSpPr>
        <p:spPr>
          <a:xfrm>
            <a:off x="9022832" y="4544635"/>
            <a:ext cx="633833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4C577A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STAGEPUNT.NL</a:t>
            </a:r>
          </a:p>
        </p:txBody>
      </p:sp>
      <p:pic>
        <p:nvPicPr>
          <p:cNvPr id="329" name="pasted-movie.png" descr="pasted-movi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061" y="7416459"/>
            <a:ext cx="17547878" cy="27541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eldpunten">
            <a:extLst>
              <a:ext uri="{FF2B5EF4-FFF2-40B4-BE49-F238E27FC236}">
                <a16:creationId xmlns:a16="http://schemas.microsoft.com/office/drawing/2014/main" id="{567B3CE3-BCA4-504A-15DF-4F9D3EA69D7F}"/>
              </a:ext>
            </a:extLst>
          </p:cNvPr>
          <p:cNvSpPr txBox="1"/>
          <p:nvPr/>
        </p:nvSpPr>
        <p:spPr>
          <a:xfrm>
            <a:off x="8231781" y="1588041"/>
            <a:ext cx="7920438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MELDPUNTEN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33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5" name="A"/>
          <p:cNvSpPr/>
          <p:nvPr/>
        </p:nvSpPr>
        <p:spPr>
          <a:xfrm rot="30000">
            <a:off x="0" y="13333018"/>
            <a:ext cx="26776016" cy="169418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36" name="Overige meldpunten"/>
          <p:cNvSpPr txBox="1"/>
          <p:nvPr/>
        </p:nvSpPr>
        <p:spPr>
          <a:xfrm>
            <a:off x="5973213" y="1588041"/>
            <a:ext cx="13051650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708CA8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OVERIGE MELDPUNTEN</a:t>
            </a:r>
          </a:p>
        </p:txBody>
      </p:sp>
      <p:sp>
        <p:nvSpPr>
          <p:cNvPr id="337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708C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38" name="Untitled_Artwork 30.png" descr="Untitled_Artwork 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-740712"/>
            <a:ext cx="3105638" cy="7306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757000"/>
            <a:ext cx="3105638" cy="68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7219" y="1979071"/>
            <a:ext cx="27755225" cy="1197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065" y="10582371"/>
            <a:ext cx="1247878" cy="1247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6896" y="8801163"/>
            <a:ext cx="1247878" cy="1247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338" y="1843641"/>
            <a:ext cx="3275389" cy="3275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7199" y="2636785"/>
            <a:ext cx="1333660" cy="1485923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Line"/>
          <p:cNvSpPr/>
          <p:nvPr/>
        </p:nvSpPr>
        <p:spPr>
          <a:xfrm flipV="1">
            <a:off x="6014280" y="6348684"/>
            <a:ext cx="1" cy="1270001"/>
          </a:xfrm>
          <a:prstGeom prst="line">
            <a:avLst/>
          </a:prstGeom>
          <a:ln w="25400">
            <a:solidFill>
              <a:srgbClr val="D1694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341" y="7341156"/>
            <a:ext cx="1247879" cy="1247879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Rounded Rectangle"/>
          <p:cNvSpPr/>
          <p:nvPr/>
        </p:nvSpPr>
        <p:spPr>
          <a:xfrm flipH="1">
            <a:off x="4376586" y="5778822"/>
            <a:ext cx="3275389" cy="834256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8" name="JOB MBO"/>
          <p:cNvSpPr txBox="1"/>
          <p:nvPr/>
        </p:nvSpPr>
        <p:spPr>
          <a:xfrm>
            <a:off x="5020009" y="5910199"/>
            <a:ext cx="198854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3000">
                <a:solidFill>
                  <a:srgbClr val="414F75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JOB MBO</a:t>
            </a:r>
          </a:p>
        </p:txBody>
      </p:sp>
      <p:sp>
        <p:nvSpPr>
          <p:cNvPr id="349" name="Line"/>
          <p:cNvSpPr/>
          <p:nvPr/>
        </p:nvSpPr>
        <p:spPr>
          <a:xfrm flipV="1">
            <a:off x="12512003" y="9158786"/>
            <a:ext cx="1" cy="1485900"/>
          </a:xfrm>
          <a:prstGeom prst="line">
            <a:avLst/>
          </a:prstGeom>
          <a:ln w="25400">
            <a:solidFill>
              <a:srgbClr val="D1694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" name="Line"/>
          <p:cNvSpPr/>
          <p:nvPr/>
        </p:nvSpPr>
        <p:spPr>
          <a:xfrm flipV="1">
            <a:off x="19490835" y="6570193"/>
            <a:ext cx="1" cy="2322123"/>
          </a:xfrm>
          <a:prstGeom prst="line">
            <a:avLst/>
          </a:prstGeom>
          <a:ln w="25400">
            <a:solidFill>
              <a:srgbClr val="D1694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53" name="Group"/>
          <p:cNvGrpSpPr/>
          <p:nvPr/>
        </p:nvGrpSpPr>
        <p:grpSpPr>
          <a:xfrm>
            <a:off x="8838455" y="8362144"/>
            <a:ext cx="7347098" cy="834257"/>
            <a:chOff x="0" y="0"/>
            <a:chExt cx="7347096" cy="834255"/>
          </a:xfrm>
        </p:grpSpPr>
        <p:sp>
          <p:nvSpPr>
            <p:cNvPr id="351" name="Rounded Rectangle"/>
            <p:cNvSpPr/>
            <p:nvPr/>
          </p:nvSpPr>
          <p:spPr>
            <a:xfrm flipH="1">
              <a:off x="0" y="0"/>
              <a:ext cx="7347096" cy="834255"/>
            </a:xfrm>
            <a:prstGeom prst="roundRect">
              <a:avLst>
                <a:gd name="adj" fmla="val 2236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2" name="Inspectie van het onderwijs"/>
            <p:cNvSpPr txBox="1"/>
            <p:nvPr/>
          </p:nvSpPr>
          <p:spPr>
            <a:xfrm>
              <a:off x="340928" y="135000"/>
              <a:ext cx="6665239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100000"/>
                </a:lnSpc>
                <a:defRPr sz="3300">
                  <a:solidFill>
                    <a:srgbClr val="414F75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sz="3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INSPECTIE VAN HET ONDERWIJS</a:t>
              </a:r>
            </a:p>
          </p:txBody>
        </p:sp>
      </p:grpSp>
      <p:sp>
        <p:nvSpPr>
          <p:cNvPr id="354" name="Rounded Rectangle"/>
          <p:cNvSpPr/>
          <p:nvPr/>
        </p:nvSpPr>
        <p:spPr>
          <a:xfrm flipH="1">
            <a:off x="18072712" y="5778822"/>
            <a:ext cx="2836247" cy="834256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Politie"/>
          <p:cNvSpPr txBox="1"/>
          <p:nvPr/>
        </p:nvSpPr>
        <p:spPr>
          <a:xfrm>
            <a:off x="18496565" y="5910199"/>
            <a:ext cx="198854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3000">
                <a:solidFill>
                  <a:srgbClr val="414F75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POLITIE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26017736-63d4-43de-8eb9-230fd54cd2af}" enabled="1" method="Standard" siteId="{6c495b81-596f-4316-a196-2ef49f9109c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153</Words>
  <Application>Microsoft Macintosh PowerPoint</Application>
  <PresentationFormat>Custom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Helvetica Neue</vt:lpstr>
      <vt:lpstr>Helvetica Neue Medium</vt:lpstr>
      <vt:lpstr>Segoe UI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Lotte Gielen</cp:lastModifiedBy>
  <cp:revision>4</cp:revision>
  <dcterms:modified xsi:type="dcterms:W3CDTF">2025-03-04T15:06:52Z</dcterms:modified>
</cp:coreProperties>
</file>