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BRqR5-ZUew&amp;ab_channel=CNVJongeren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"/>
          <p:cNvGrpSpPr/>
          <p:nvPr/>
        </p:nvGrpSpPr>
        <p:grpSpPr>
          <a:xfrm>
            <a:off x="-3850087" y="-2943466"/>
            <a:ext cx="32040547" cy="18661846"/>
            <a:chOff x="0" y="0"/>
            <a:chExt cx="32040545" cy="18661845"/>
          </a:xfrm>
        </p:grpSpPr>
        <p:pic>
          <p:nvPicPr>
            <p:cNvPr id="171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2659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0435" y="233601"/>
              <a:ext cx="9138743" cy="184282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9943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38743" cy="184282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9943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96469" y="0"/>
              <a:ext cx="9138743" cy="184282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9943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01803" y="63500"/>
              <a:ext cx="9138743" cy="184282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0" name="Group"/>
          <p:cNvGrpSpPr/>
          <p:nvPr/>
        </p:nvGrpSpPr>
        <p:grpSpPr>
          <a:xfrm>
            <a:off x="-127001" y="-1410087"/>
            <a:ext cx="26915762" cy="16554090"/>
            <a:chOff x="0" y="-2"/>
            <a:chExt cx="26915760" cy="16554088"/>
          </a:xfrm>
        </p:grpSpPr>
        <p:sp>
          <p:nvSpPr>
            <p:cNvPr id="176" name="A"/>
            <p:cNvSpPr/>
            <p:nvPr/>
          </p:nvSpPr>
          <p:spPr>
            <a:xfrm rot="21540000">
              <a:off x="127000" y="233523"/>
              <a:ext cx="26776016" cy="16941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177" name="Rectangle"/>
            <p:cNvSpPr/>
            <p:nvPr/>
          </p:nvSpPr>
          <p:spPr>
            <a:xfrm rot="16200000">
              <a:off x="-6476925" y="7886196"/>
              <a:ext cx="13553723" cy="5998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8" name="Rectangle"/>
            <p:cNvSpPr/>
            <p:nvPr/>
          </p:nvSpPr>
          <p:spPr>
            <a:xfrm rot="16200000">
              <a:off x="17561202" y="7886196"/>
              <a:ext cx="13553723" cy="5998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79" name="A"/>
            <p:cNvSpPr/>
            <p:nvPr/>
          </p:nvSpPr>
          <p:spPr>
            <a:xfrm rot="30000">
              <a:off x="127000" y="14743103"/>
              <a:ext cx="26776016" cy="169418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A</a:t>
              </a:r>
            </a:p>
          </p:txBody>
        </p:sp>
      </p:grpSp>
      <p:pic>
        <p:nvPicPr>
          <p:cNvPr id="181" name="Untitled_Artwork 43.png" descr="Untitled_Artwork 4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8422" y="583774"/>
            <a:ext cx="9692482" cy="16153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16" y="7971087"/>
            <a:ext cx="18414175" cy="2414548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LES 2"/>
          <p:cNvSpPr txBox="1"/>
          <p:nvPr/>
        </p:nvSpPr>
        <p:spPr>
          <a:xfrm>
            <a:off x="1008353" y="11033952"/>
            <a:ext cx="2305118" cy="1072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956DAF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LES 2</a:t>
            </a:r>
          </a:p>
        </p:txBody>
      </p:sp>
      <p:pic>
        <p:nvPicPr>
          <p:cNvPr id="184" name="Image" descr="Image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274" y="11322599"/>
            <a:ext cx="4228275" cy="582418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Line"/>
          <p:cNvSpPr/>
          <p:nvPr/>
        </p:nvSpPr>
        <p:spPr>
          <a:xfrm>
            <a:off x="1084351" y="10854117"/>
            <a:ext cx="11335746" cy="1"/>
          </a:xfrm>
          <a:prstGeom prst="line">
            <a:avLst/>
          </a:prstGeom>
          <a:ln w="50800">
            <a:solidFill>
              <a:srgbClr val="956DA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"/>
          <p:cNvGrpSpPr/>
          <p:nvPr/>
        </p:nvGrpSpPr>
        <p:grpSpPr>
          <a:xfrm>
            <a:off x="-3850087" y="-2943466"/>
            <a:ext cx="32040547" cy="18661846"/>
            <a:chOff x="0" y="0"/>
            <a:chExt cx="32040545" cy="18661845"/>
          </a:xfrm>
        </p:grpSpPr>
        <p:pic>
          <p:nvPicPr>
            <p:cNvPr id="187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2659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0435" y="233601"/>
              <a:ext cx="9138743" cy="184282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9943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38743" cy="184282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9943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96469" y="0"/>
              <a:ext cx="9138743" cy="184282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9943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01803" y="63500"/>
              <a:ext cx="9138743" cy="184282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2" name="Rectangle"/>
          <p:cNvSpPr/>
          <p:nvPr/>
        </p:nvSpPr>
        <p:spPr>
          <a:xfrm>
            <a:off x="20499939" y="-190377"/>
            <a:ext cx="4409700" cy="21300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197" name="Group"/>
          <p:cNvGrpSpPr/>
          <p:nvPr/>
        </p:nvGrpSpPr>
        <p:grpSpPr>
          <a:xfrm>
            <a:off x="-127001" y="-1410087"/>
            <a:ext cx="26915762" cy="16554090"/>
            <a:chOff x="0" y="-2"/>
            <a:chExt cx="26915760" cy="16554088"/>
          </a:xfrm>
        </p:grpSpPr>
        <p:sp>
          <p:nvSpPr>
            <p:cNvPr id="193" name="A"/>
            <p:cNvSpPr/>
            <p:nvPr/>
          </p:nvSpPr>
          <p:spPr>
            <a:xfrm rot="21540000">
              <a:off x="127000" y="233523"/>
              <a:ext cx="26776016" cy="16941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194" name="Rectangle"/>
            <p:cNvSpPr/>
            <p:nvPr/>
          </p:nvSpPr>
          <p:spPr>
            <a:xfrm rot="16200000">
              <a:off x="-6476925" y="7886196"/>
              <a:ext cx="13553723" cy="5998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95" name="Rectangle"/>
            <p:cNvSpPr/>
            <p:nvPr/>
          </p:nvSpPr>
          <p:spPr>
            <a:xfrm rot="16200000">
              <a:off x="17561202" y="7886196"/>
              <a:ext cx="13553723" cy="5998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96" name="A"/>
            <p:cNvSpPr/>
            <p:nvPr/>
          </p:nvSpPr>
          <p:spPr>
            <a:xfrm rot="30000">
              <a:off x="127000" y="14743103"/>
              <a:ext cx="26776016" cy="169418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A</a:t>
              </a:r>
            </a:p>
          </p:txBody>
        </p:sp>
      </p:grpSp>
      <p:pic>
        <p:nvPicPr>
          <p:cNvPr id="198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540" y="-282807"/>
            <a:ext cx="4272720" cy="4318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13" y="-1284541"/>
            <a:ext cx="4272721" cy="4318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3360" y="5355993"/>
            <a:ext cx="4272720" cy="4318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19556" y="10940390"/>
            <a:ext cx="4272720" cy="4318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6740" y="-3305407"/>
            <a:ext cx="4272720" cy="4318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5040" y="8861193"/>
            <a:ext cx="4272720" cy="4318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1040" y="4102364"/>
            <a:ext cx="4272720" cy="4318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1040" y="9998355"/>
            <a:ext cx="4272720" cy="4318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2040" y="12169643"/>
            <a:ext cx="4272720" cy="4318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6725" y="5221163"/>
            <a:ext cx="13530550" cy="32736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0" name="Group"/>
          <p:cNvGrpSpPr/>
          <p:nvPr/>
        </p:nvGrpSpPr>
        <p:grpSpPr>
          <a:xfrm>
            <a:off x="20776569" y="385619"/>
            <a:ext cx="3105638" cy="1457710"/>
            <a:chOff x="0" y="0"/>
            <a:chExt cx="3105636" cy="1457708"/>
          </a:xfrm>
        </p:grpSpPr>
        <p:pic>
          <p:nvPicPr>
            <p:cNvPr id="208" name="Image" descr="Image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05637" cy="14577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" name="Image" descr="Image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93" y="389008"/>
              <a:ext cx="2946850" cy="6542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74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"/>
          <p:cNvGrpSpPr/>
          <p:nvPr/>
        </p:nvGrpSpPr>
        <p:grpSpPr>
          <a:xfrm>
            <a:off x="-4511503" y="-4760278"/>
            <a:ext cx="32803838" cy="21690576"/>
            <a:chOff x="0" y="0"/>
            <a:chExt cx="32803835" cy="21690575"/>
          </a:xfrm>
        </p:grpSpPr>
        <p:pic>
          <p:nvPicPr>
            <p:cNvPr id="212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1234" y="1257003"/>
              <a:ext cx="10133033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87570" y="876003"/>
              <a:ext cx="10133033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4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70803" y="0"/>
              <a:ext cx="10133033" cy="204335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257003"/>
              <a:ext cx="10133032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7" name="Rounded Rectangle"/>
          <p:cNvSpPr/>
          <p:nvPr/>
        </p:nvSpPr>
        <p:spPr>
          <a:xfrm flipH="1">
            <a:off x="909369" y="4521855"/>
            <a:ext cx="10676725" cy="2528740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8" name="Triangle"/>
          <p:cNvSpPr/>
          <p:nvPr/>
        </p:nvSpPr>
        <p:spPr>
          <a:xfrm flipH="1">
            <a:off x="1372924" y="7019356"/>
            <a:ext cx="604777" cy="628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01"/>
                </a:moveTo>
                <a:lnTo>
                  <a:pt x="21600" y="21600"/>
                </a:lnTo>
                <a:lnTo>
                  <a:pt x="16891" y="0"/>
                </a:lnTo>
                <a:lnTo>
                  <a:pt x="0" y="50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219" name="Untitled_Artwork 23.png" descr="Untitled_Artwork 2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3448" y="1583461"/>
            <a:ext cx="14434363" cy="20413020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Rectangle"/>
          <p:cNvSpPr/>
          <p:nvPr/>
        </p:nvSpPr>
        <p:spPr>
          <a:xfrm>
            <a:off x="20499939" y="-190377"/>
            <a:ext cx="4409700" cy="2130036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1" name="A"/>
          <p:cNvSpPr/>
          <p:nvPr/>
        </p:nvSpPr>
        <p:spPr>
          <a:xfrm rot="21540000">
            <a:off x="-158928" y="-1139729"/>
            <a:ext cx="26776016" cy="1694186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222" name="Rectangle"/>
          <p:cNvSpPr/>
          <p:nvPr/>
        </p:nvSpPr>
        <p:spPr>
          <a:xfrm rot="16200000">
            <a:off x="-6603925" y="6476112"/>
            <a:ext cx="13553723" cy="599874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3" name="Rectangle"/>
          <p:cNvSpPr/>
          <p:nvPr/>
        </p:nvSpPr>
        <p:spPr>
          <a:xfrm rot="16200000">
            <a:off x="17434202" y="6476112"/>
            <a:ext cx="13553723" cy="599874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4" name="A"/>
          <p:cNvSpPr/>
          <p:nvPr/>
        </p:nvSpPr>
        <p:spPr>
          <a:xfrm rot="30000">
            <a:off x="-1" y="13333018"/>
            <a:ext cx="26776017" cy="1694186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225" name="Welke afspraken hebben  we eerder gemaakt?"/>
          <p:cNvSpPr txBox="1"/>
          <p:nvPr/>
        </p:nvSpPr>
        <p:spPr>
          <a:xfrm>
            <a:off x="1846710" y="4954227"/>
            <a:ext cx="8874224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  <a:defRPr sz="5000">
                <a:solidFill>
                  <a:srgbClr val="9274AD"/>
                </a:solidFill>
                <a:latin typeface="Lovelo-Black"/>
                <a:ea typeface="Lovelo-Black"/>
                <a:cs typeface="Lovelo-Black"/>
                <a:sym typeface="Lovelo Black"/>
              </a:defRPr>
            </a:pP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WELKE AFSPRAKEN HEBBEN </a:t>
            </a: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WE EERDER GEMAAKT?</a:t>
            </a:r>
          </a:p>
        </p:txBody>
      </p:sp>
      <p:sp>
        <p:nvSpPr>
          <p:cNvPr id="226" name="Afsprakenposter"/>
          <p:cNvSpPr txBox="1"/>
          <p:nvPr/>
        </p:nvSpPr>
        <p:spPr>
          <a:xfrm>
            <a:off x="6858948" y="2414907"/>
            <a:ext cx="10983776" cy="134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FFFFFF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AFSPRAKENPOSTER</a:t>
            </a:r>
          </a:p>
        </p:txBody>
      </p:sp>
      <p:grpSp>
        <p:nvGrpSpPr>
          <p:cNvPr id="229" name="Group"/>
          <p:cNvGrpSpPr/>
          <p:nvPr/>
        </p:nvGrpSpPr>
        <p:grpSpPr>
          <a:xfrm>
            <a:off x="18873849" y="12327216"/>
            <a:ext cx="4529912" cy="967595"/>
            <a:chOff x="0" y="0"/>
            <a:chExt cx="4529911" cy="967593"/>
          </a:xfrm>
        </p:grpSpPr>
        <p:pic>
          <p:nvPicPr>
            <p:cNvPr id="227" name="Image" descr="Image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73083" y="192588"/>
              <a:ext cx="2656829" cy="5824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8" name="logo_cnv.png" descr="logo_cnv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79771" cy="967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2" name="Group"/>
          <p:cNvGrpSpPr/>
          <p:nvPr/>
        </p:nvGrpSpPr>
        <p:grpSpPr>
          <a:xfrm>
            <a:off x="20776569" y="385619"/>
            <a:ext cx="3105638" cy="1457710"/>
            <a:chOff x="0" y="0"/>
            <a:chExt cx="3105636" cy="1457708"/>
          </a:xfrm>
        </p:grpSpPr>
        <p:pic>
          <p:nvPicPr>
            <p:cNvPr id="230" name="Image" descr="Image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05637" cy="14577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1" name="Image" descr="Image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93" y="389008"/>
              <a:ext cx="2946850" cy="6542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roup"/>
          <p:cNvGrpSpPr/>
          <p:nvPr/>
        </p:nvGrpSpPr>
        <p:grpSpPr>
          <a:xfrm>
            <a:off x="-4534207" y="-4669462"/>
            <a:ext cx="32803838" cy="21690576"/>
            <a:chOff x="0" y="0"/>
            <a:chExt cx="32803835" cy="21690575"/>
          </a:xfrm>
        </p:grpSpPr>
        <p:pic>
          <p:nvPicPr>
            <p:cNvPr id="234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1234" y="1257003"/>
              <a:ext cx="10133033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5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87570" y="876003"/>
              <a:ext cx="10133033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6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70803" y="0"/>
              <a:ext cx="10133033" cy="204335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257003"/>
              <a:ext cx="10133032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9" name="Rectangle"/>
          <p:cNvSpPr/>
          <p:nvPr/>
        </p:nvSpPr>
        <p:spPr>
          <a:xfrm>
            <a:off x="0" y="-368300"/>
            <a:ext cx="24384000" cy="3959036"/>
          </a:xfrm>
          <a:prstGeom prst="rect">
            <a:avLst/>
          </a:prstGeom>
          <a:solidFill>
            <a:srgbClr val="9274A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0" name="Rectangle"/>
          <p:cNvSpPr/>
          <p:nvPr/>
        </p:nvSpPr>
        <p:spPr>
          <a:xfrm>
            <a:off x="20499939" y="-190377"/>
            <a:ext cx="4409700" cy="2130036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1" name="A"/>
          <p:cNvSpPr/>
          <p:nvPr/>
        </p:nvSpPr>
        <p:spPr>
          <a:xfrm rot="21540000">
            <a:off x="0" y="-1176561"/>
            <a:ext cx="26776016" cy="1694186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242" name="Rectangle"/>
          <p:cNvSpPr/>
          <p:nvPr/>
        </p:nvSpPr>
        <p:spPr>
          <a:xfrm rot="16200000">
            <a:off x="-6603925" y="6476112"/>
            <a:ext cx="13553723" cy="599874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3" name="Rectangle"/>
          <p:cNvSpPr/>
          <p:nvPr/>
        </p:nvSpPr>
        <p:spPr>
          <a:xfrm rot="16200000">
            <a:off x="17434202" y="6476112"/>
            <a:ext cx="13553723" cy="599874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4" name="A"/>
          <p:cNvSpPr/>
          <p:nvPr/>
        </p:nvSpPr>
        <p:spPr>
          <a:xfrm rot="30000">
            <a:off x="-1" y="13333018"/>
            <a:ext cx="26776017" cy="1694186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245" name="Line"/>
          <p:cNvSpPr/>
          <p:nvPr/>
        </p:nvSpPr>
        <p:spPr>
          <a:xfrm flipV="1">
            <a:off x="12192000" y="3737188"/>
            <a:ext cx="0" cy="9408780"/>
          </a:xfrm>
          <a:prstGeom prst="line">
            <a:avLst/>
          </a:prstGeom>
          <a:ln w="25400">
            <a:solidFill>
              <a:srgbClr val="9274A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6" name="Herken de red flags"/>
          <p:cNvSpPr txBox="1"/>
          <p:nvPr/>
        </p:nvSpPr>
        <p:spPr>
          <a:xfrm>
            <a:off x="6116118" y="1588041"/>
            <a:ext cx="12739065" cy="134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FFFFFF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HERKEN DE RED FLAGS</a:t>
            </a:r>
          </a:p>
        </p:txBody>
      </p:sp>
      <p:grpSp>
        <p:nvGrpSpPr>
          <p:cNvPr id="249" name="Group"/>
          <p:cNvGrpSpPr/>
          <p:nvPr/>
        </p:nvGrpSpPr>
        <p:grpSpPr>
          <a:xfrm>
            <a:off x="18873849" y="12327216"/>
            <a:ext cx="4529912" cy="967595"/>
            <a:chOff x="0" y="0"/>
            <a:chExt cx="4529911" cy="967593"/>
          </a:xfrm>
        </p:grpSpPr>
        <p:pic>
          <p:nvPicPr>
            <p:cNvPr id="247" name="Image" descr="Image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73083" y="192588"/>
              <a:ext cx="2656829" cy="5824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8" name="logo_cnv.png" descr="logo_cnv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79771" cy="967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2" name="Group"/>
          <p:cNvGrpSpPr/>
          <p:nvPr/>
        </p:nvGrpSpPr>
        <p:grpSpPr>
          <a:xfrm>
            <a:off x="20776569" y="385619"/>
            <a:ext cx="3105638" cy="1457710"/>
            <a:chOff x="0" y="0"/>
            <a:chExt cx="3105636" cy="1457708"/>
          </a:xfrm>
        </p:grpSpPr>
        <p:pic>
          <p:nvPicPr>
            <p:cNvPr id="250" name="Image" descr="Image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05637" cy="14577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" name="Image" descr="Image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93" y="389008"/>
              <a:ext cx="2946850" cy="6542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3" name="Image" descr="Image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4895" y="1888323"/>
            <a:ext cx="3624552" cy="4834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Untitled_Artwork 17.png" descr="Untitled_Artwork 1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52" y="4311097"/>
            <a:ext cx="13351376" cy="18881465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Rounded Rectangle"/>
          <p:cNvSpPr/>
          <p:nvPr/>
        </p:nvSpPr>
        <p:spPr>
          <a:xfrm>
            <a:off x="13779631" y="4855013"/>
            <a:ext cx="8556563" cy="2789891"/>
          </a:xfrm>
          <a:prstGeom prst="roundRect">
            <a:avLst>
              <a:gd name="adj" fmla="val 23158"/>
            </a:avLst>
          </a:prstGeom>
          <a:ln w="25400">
            <a:solidFill>
              <a:srgbClr val="9274AD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6" name="Ga zitten wanneer je je ongemakkelijk voelt"/>
          <p:cNvSpPr txBox="1"/>
          <p:nvPr/>
        </p:nvSpPr>
        <p:spPr>
          <a:xfrm>
            <a:off x="14504603" y="5603115"/>
            <a:ext cx="7106621" cy="1293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4500">
                <a:solidFill>
                  <a:srgbClr val="9274AD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sz="4300" b="1" dirty="0">
                <a:latin typeface="Segoe UI" panose="020B0502040204020203" pitchFamily="34" charset="0"/>
                <a:cs typeface="Segoe UI" panose="020B0502040204020203" pitchFamily="34" charset="0"/>
              </a:rPr>
              <a:t>GA ZITTEN WANNEER JE JE ONGEMAKKELIJK VOELT</a:t>
            </a:r>
          </a:p>
        </p:txBody>
      </p:sp>
      <p:sp>
        <p:nvSpPr>
          <p:cNvPr id="257" name="Rounded Rectangle"/>
          <p:cNvSpPr/>
          <p:nvPr/>
        </p:nvSpPr>
        <p:spPr>
          <a:xfrm>
            <a:off x="13779631" y="7920133"/>
            <a:ext cx="8556563" cy="2789891"/>
          </a:xfrm>
          <a:prstGeom prst="roundRect">
            <a:avLst>
              <a:gd name="adj" fmla="val 23158"/>
            </a:avLst>
          </a:prstGeom>
          <a:ln w="25400">
            <a:solidFill>
              <a:srgbClr val="67A758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58" name="Groene-vlag.png" descr="Groene-vlag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56151" y="8220759"/>
            <a:ext cx="2151082" cy="3543299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teek je groene blaadje op als je het zou melden"/>
          <p:cNvSpPr txBox="1"/>
          <p:nvPr/>
        </p:nvSpPr>
        <p:spPr>
          <a:xfrm>
            <a:off x="14504603" y="8370461"/>
            <a:ext cx="7106621" cy="1889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4500">
                <a:solidFill>
                  <a:srgbClr val="67A758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sz="4300" b="1" dirty="0">
                <a:latin typeface="Segoe UI" panose="020B0502040204020203" pitchFamily="34" charset="0"/>
                <a:cs typeface="Segoe UI" panose="020B0502040204020203" pitchFamily="34" charset="0"/>
              </a:rPr>
              <a:t>STEEK JE GROENE BLAADJE OP ALS JE HET ZOU MELDEN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Rectangle"/>
          <p:cNvSpPr/>
          <p:nvPr/>
        </p:nvSpPr>
        <p:spPr>
          <a:xfrm>
            <a:off x="20499939" y="-190377"/>
            <a:ext cx="4409700" cy="2130036"/>
          </a:xfrm>
          <a:prstGeom prst="rect">
            <a:avLst/>
          </a:prstGeom>
          <a:solidFill>
            <a:srgbClr val="9274A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2" name="A"/>
          <p:cNvSpPr/>
          <p:nvPr/>
        </p:nvSpPr>
        <p:spPr>
          <a:xfrm rot="21540000">
            <a:off x="0" y="-1176561"/>
            <a:ext cx="26776016" cy="1694186"/>
          </a:xfrm>
          <a:prstGeom prst="rect">
            <a:avLst/>
          </a:prstGeom>
          <a:solidFill>
            <a:srgbClr val="9274A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263" name="Rectangle"/>
          <p:cNvSpPr/>
          <p:nvPr/>
        </p:nvSpPr>
        <p:spPr>
          <a:xfrm rot="16200000">
            <a:off x="-6603925" y="6476112"/>
            <a:ext cx="13553723" cy="599874"/>
          </a:xfrm>
          <a:prstGeom prst="rect">
            <a:avLst/>
          </a:prstGeom>
          <a:solidFill>
            <a:srgbClr val="9274A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4" name="Rectangle"/>
          <p:cNvSpPr/>
          <p:nvPr/>
        </p:nvSpPr>
        <p:spPr>
          <a:xfrm rot="16200000">
            <a:off x="17434202" y="6476112"/>
            <a:ext cx="13553723" cy="599874"/>
          </a:xfrm>
          <a:prstGeom prst="rect">
            <a:avLst/>
          </a:prstGeom>
          <a:solidFill>
            <a:srgbClr val="9274A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" name="A"/>
          <p:cNvSpPr/>
          <p:nvPr/>
        </p:nvSpPr>
        <p:spPr>
          <a:xfrm rot="30000">
            <a:off x="-1" y="13333018"/>
            <a:ext cx="26776017" cy="1694186"/>
          </a:xfrm>
          <a:prstGeom prst="rect">
            <a:avLst/>
          </a:prstGeom>
          <a:solidFill>
            <a:srgbClr val="9274A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266" name="Herken de red flags"/>
          <p:cNvSpPr txBox="1"/>
          <p:nvPr/>
        </p:nvSpPr>
        <p:spPr>
          <a:xfrm>
            <a:off x="5882203" y="5074846"/>
            <a:ext cx="12739065" cy="134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9274AD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HERKEN DE RED FLAGS</a:t>
            </a:r>
          </a:p>
        </p:txBody>
      </p:sp>
      <p:grpSp>
        <p:nvGrpSpPr>
          <p:cNvPr id="269" name="Group"/>
          <p:cNvGrpSpPr/>
          <p:nvPr/>
        </p:nvGrpSpPr>
        <p:grpSpPr>
          <a:xfrm>
            <a:off x="18873849" y="12327216"/>
            <a:ext cx="4529912" cy="967595"/>
            <a:chOff x="0" y="0"/>
            <a:chExt cx="4529911" cy="967593"/>
          </a:xfrm>
        </p:grpSpPr>
        <p:pic>
          <p:nvPicPr>
            <p:cNvPr id="267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73083" y="192588"/>
              <a:ext cx="2656829" cy="5824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8" name="logo_cnv.png" descr="logo_cnv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79771" cy="967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0" name="Rounded Rectangle"/>
          <p:cNvSpPr/>
          <p:nvPr/>
        </p:nvSpPr>
        <p:spPr>
          <a:xfrm flipH="1">
            <a:off x="6853638" y="6707037"/>
            <a:ext cx="10676724" cy="1695787"/>
          </a:xfrm>
          <a:prstGeom prst="roundRect">
            <a:avLst>
              <a:gd name="adj" fmla="val 2236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71" name="Triangle"/>
          <p:cNvSpPr/>
          <p:nvPr/>
        </p:nvSpPr>
        <p:spPr>
          <a:xfrm flipH="1">
            <a:off x="8400912" y="8332120"/>
            <a:ext cx="604776" cy="628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01"/>
                </a:moveTo>
                <a:lnTo>
                  <a:pt x="21600" y="21600"/>
                </a:lnTo>
                <a:lnTo>
                  <a:pt x="16891" y="0"/>
                </a:lnTo>
                <a:lnTo>
                  <a:pt x="0" y="50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72" name="Wat vonden jullie ervan?"/>
          <p:cNvSpPr txBox="1"/>
          <p:nvPr/>
        </p:nvSpPr>
        <p:spPr>
          <a:xfrm>
            <a:off x="7640632" y="7134303"/>
            <a:ext cx="901767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defRPr sz="5000">
                <a:solidFill>
                  <a:srgbClr val="9274AD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sz="4800" b="1" dirty="0">
                <a:latin typeface="Segoe UI" panose="020B0502040204020203" pitchFamily="34" charset="0"/>
                <a:cs typeface="Segoe UI" panose="020B0502040204020203" pitchFamily="34" charset="0"/>
              </a:rPr>
              <a:t>WAT VONDEN JULLIE ERVAN?</a:t>
            </a:r>
          </a:p>
        </p:txBody>
      </p:sp>
      <p:pic>
        <p:nvPicPr>
          <p:cNvPr id="273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4895" y="1888323"/>
            <a:ext cx="3624552" cy="4834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age" descr="Image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8744" y="790788"/>
            <a:ext cx="2801286" cy="621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Untitled_Artwork 30.png" descr="Untitled_Artwork 30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3327" y="-740712"/>
            <a:ext cx="3105638" cy="73069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roup"/>
          <p:cNvGrpSpPr/>
          <p:nvPr/>
        </p:nvGrpSpPr>
        <p:grpSpPr>
          <a:xfrm>
            <a:off x="-4534207" y="-4669462"/>
            <a:ext cx="32803838" cy="21690576"/>
            <a:chOff x="0" y="0"/>
            <a:chExt cx="32803835" cy="21690575"/>
          </a:xfrm>
        </p:grpSpPr>
        <p:pic>
          <p:nvPicPr>
            <p:cNvPr id="277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1234" y="1257003"/>
              <a:ext cx="10133033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8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87570" y="876003"/>
              <a:ext cx="10133033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9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70803" y="0"/>
              <a:ext cx="10133033" cy="204335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0" name="Image" descr="Image"/>
            <p:cNvPicPr>
              <a:picLocks noChangeAspect="1"/>
            </p:cNvPicPr>
            <p:nvPr/>
          </p:nvPicPr>
          <p:blipFill>
            <a:blip r:embed="rId2" cstate="email">
              <a:alphaModFix amt="16254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257003"/>
              <a:ext cx="10133032" cy="20433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2" name="Rectangle"/>
          <p:cNvSpPr/>
          <p:nvPr/>
        </p:nvSpPr>
        <p:spPr>
          <a:xfrm>
            <a:off x="0" y="-368300"/>
            <a:ext cx="24384000" cy="3959036"/>
          </a:xfrm>
          <a:prstGeom prst="rect">
            <a:avLst/>
          </a:prstGeom>
          <a:solidFill>
            <a:srgbClr val="9274A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3" name="Rectangle"/>
          <p:cNvSpPr/>
          <p:nvPr/>
        </p:nvSpPr>
        <p:spPr>
          <a:xfrm>
            <a:off x="20499939" y="-190377"/>
            <a:ext cx="4409700" cy="2130036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4" name="A"/>
          <p:cNvSpPr/>
          <p:nvPr/>
        </p:nvSpPr>
        <p:spPr>
          <a:xfrm rot="21540000">
            <a:off x="0" y="-1176561"/>
            <a:ext cx="26776016" cy="1694186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285" name="Rectangle"/>
          <p:cNvSpPr/>
          <p:nvPr/>
        </p:nvSpPr>
        <p:spPr>
          <a:xfrm rot="16200000">
            <a:off x="-6603925" y="6476112"/>
            <a:ext cx="13553723" cy="599874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6" name="Rectangle"/>
          <p:cNvSpPr/>
          <p:nvPr/>
        </p:nvSpPr>
        <p:spPr>
          <a:xfrm rot="16200000">
            <a:off x="17434202" y="6476112"/>
            <a:ext cx="13553723" cy="599874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7" name="A"/>
          <p:cNvSpPr/>
          <p:nvPr/>
        </p:nvSpPr>
        <p:spPr>
          <a:xfrm rot="30000">
            <a:off x="-1" y="13333018"/>
            <a:ext cx="26776017" cy="1694186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288" name="Advies aan Hamza"/>
          <p:cNvSpPr txBox="1"/>
          <p:nvPr/>
        </p:nvSpPr>
        <p:spPr>
          <a:xfrm>
            <a:off x="6369091" y="1588041"/>
            <a:ext cx="11645817" cy="134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9000">
                <a:solidFill>
                  <a:srgbClr val="FFFFFF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ADVIES AAN HAMZA</a:t>
            </a:r>
          </a:p>
        </p:txBody>
      </p:sp>
      <p:grpSp>
        <p:nvGrpSpPr>
          <p:cNvPr id="291" name="Group"/>
          <p:cNvGrpSpPr/>
          <p:nvPr/>
        </p:nvGrpSpPr>
        <p:grpSpPr>
          <a:xfrm>
            <a:off x="18873849" y="12327216"/>
            <a:ext cx="4529912" cy="967595"/>
            <a:chOff x="0" y="0"/>
            <a:chExt cx="4529911" cy="967593"/>
          </a:xfrm>
        </p:grpSpPr>
        <p:pic>
          <p:nvPicPr>
            <p:cNvPr id="289" name="Image" descr="Image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73083" y="192588"/>
              <a:ext cx="2656829" cy="5824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0" name="logo_cnv.png" descr="logo_cnv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79771" cy="967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4" name="Group"/>
          <p:cNvGrpSpPr/>
          <p:nvPr/>
        </p:nvGrpSpPr>
        <p:grpSpPr>
          <a:xfrm>
            <a:off x="20776569" y="385619"/>
            <a:ext cx="3105638" cy="1457710"/>
            <a:chOff x="0" y="0"/>
            <a:chExt cx="3105636" cy="1457708"/>
          </a:xfrm>
        </p:grpSpPr>
        <p:pic>
          <p:nvPicPr>
            <p:cNvPr id="292" name="Image" descr="Image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05637" cy="14577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3" name="Image" descr="Image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93" y="389008"/>
              <a:ext cx="2946850" cy="6542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95" name="Image" descr="Image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680" y="1887613"/>
            <a:ext cx="3203245" cy="3203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age" descr="Image">
            <a:hlinkClick r:id="rId8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9820" y="4344082"/>
            <a:ext cx="10164361" cy="81187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Achtergrond-1.png" descr="Achtergrond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76" y="431299"/>
            <a:ext cx="23617248" cy="13284701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Rectangle"/>
          <p:cNvSpPr/>
          <p:nvPr/>
        </p:nvSpPr>
        <p:spPr>
          <a:xfrm>
            <a:off x="0" y="-368300"/>
            <a:ext cx="24384000" cy="3959036"/>
          </a:xfrm>
          <a:prstGeom prst="rect">
            <a:avLst/>
          </a:prstGeom>
          <a:solidFill>
            <a:srgbClr val="9274A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0" name="Rectangle"/>
          <p:cNvSpPr/>
          <p:nvPr/>
        </p:nvSpPr>
        <p:spPr>
          <a:xfrm>
            <a:off x="20499939" y="-190377"/>
            <a:ext cx="4409700" cy="2130036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2" name="Rectangle"/>
          <p:cNvSpPr/>
          <p:nvPr/>
        </p:nvSpPr>
        <p:spPr>
          <a:xfrm rot="16200000">
            <a:off x="-6603925" y="6476112"/>
            <a:ext cx="13553723" cy="599874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3" name="Rectangle"/>
          <p:cNvSpPr/>
          <p:nvPr/>
        </p:nvSpPr>
        <p:spPr>
          <a:xfrm rot="16200000">
            <a:off x="17434202" y="6476112"/>
            <a:ext cx="13553723" cy="599874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4" name="A"/>
          <p:cNvSpPr/>
          <p:nvPr/>
        </p:nvSpPr>
        <p:spPr>
          <a:xfrm rot="30000">
            <a:off x="-1" y="13333018"/>
            <a:ext cx="26776017" cy="1694186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/>
          </a:p>
        </p:txBody>
      </p:sp>
      <p:grpSp>
        <p:nvGrpSpPr>
          <p:cNvPr id="308" name="Group"/>
          <p:cNvGrpSpPr/>
          <p:nvPr/>
        </p:nvGrpSpPr>
        <p:grpSpPr>
          <a:xfrm>
            <a:off x="18873849" y="12327216"/>
            <a:ext cx="4529912" cy="967595"/>
            <a:chOff x="0" y="0"/>
            <a:chExt cx="4529911" cy="967593"/>
          </a:xfrm>
        </p:grpSpPr>
        <p:pic>
          <p:nvPicPr>
            <p:cNvPr id="306" name="Image" descr="Image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73083" y="192588"/>
              <a:ext cx="2656829" cy="5824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7" name="logo_cnv.png" descr="logo_cnv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79771" cy="967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1" name="Group"/>
          <p:cNvGrpSpPr/>
          <p:nvPr/>
        </p:nvGrpSpPr>
        <p:grpSpPr>
          <a:xfrm>
            <a:off x="20776569" y="385619"/>
            <a:ext cx="3105638" cy="1457710"/>
            <a:chOff x="0" y="0"/>
            <a:chExt cx="3105636" cy="1457708"/>
          </a:xfrm>
        </p:grpSpPr>
        <p:pic>
          <p:nvPicPr>
            <p:cNvPr id="309" name="Image" descr="Image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05637" cy="14577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0" name="Image" descr="Image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93" y="389008"/>
              <a:ext cx="2946850" cy="6542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12" name="Image" descr="Image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680" y="1887613"/>
            <a:ext cx="3203245" cy="3203246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Rounded Rectangle"/>
          <p:cNvSpPr/>
          <p:nvPr/>
        </p:nvSpPr>
        <p:spPr>
          <a:xfrm>
            <a:off x="2609233" y="6451468"/>
            <a:ext cx="12832063" cy="1081813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4" name="1. beschrijf SAMEN DE SITUATIE VAN HAMZA"/>
          <p:cNvSpPr txBox="1"/>
          <p:nvPr/>
        </p:nvSpPr>
        <p:spPr>
          <a:xfrm>
            <a:off x="2182149" y="6720459"/>
            <a:ext cx="13601171" cy="628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4000">
                <a:solidFill>
                  <a:srgbClr val="9274AD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sz="3800" b="1" dirty="0">
                <a:latin typeface="Segoe UI" panose="020B0502040204020203" pitchFamily="34" charset="0"/>
                <a:cs typeface="Segoe UI" panose="020B0502040204020203" pitchFamily="34" charset="0"/>
              </a:rPr>
              <a:t>1. BESCHRIJF SAMEN DE SITUATIE VAN HAMZA</a:t>
            </a:r>
          </a:p>
        </p:txBody>
      </p:sp>
      <p:sp>
        <p:nvSpPr>
          <p:cNvPr id="315" name="Rounded Rectangle"/>
          <p:cNvSpPr/>
          <p:nvPr/>
        </p:nvSpPr>
        <p:spPr>
          <a:xfrm>
            <a:off x="1158315" y="7861903"/>
            <a:ext cx="15733899" cy="1081813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6" name="2. Bespreek de situatie van Hamza zonder oplossingen"/>
          <p:cNvSpPr txBox="1"/>
          <p:nvPr/>
        </p:nvSpPr>
        <p:spPr>
          <a:xfrm>
            <a:off x="1667070" y="8109629"/>
            <a:ext cx="14631330" cy="628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4000">
                <a:solidFill>
                  <a:srgbClr val="9274AD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sz="3800" b="1" dirty="0">
                <a:latin typeface="Segoe UI" panose="020B0502040204020203" pitchFamily="34" charset="0"/>
                <a:cs typeface="Segoe UI" panose="020B0502040204020203" pitchFamily="34" charset="0"/>
              </a:rPr>
              <a:t>2. BESPREEK DE SITUATIE VAN HAMZA ZONDER OPLOSSINGEN</a:t>
            </a:r>
          </a:p>
        </p:txBody>
      </p:sp>
      <p:sp>
        <p:nvSpPr>
          <p:cNvPr id="317" name="Rounded Rectangle"/>
          <p:cNvSpPr/>
          <p:nvPr/>
        </p:nvSpPr>
        <p:spPr>
          <a:xfrm>
            <a:off x="2049957" y="9273675"/>
            <a:ext cx="13950615" cy="1081813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8" name="3. WAT VOOR ADVIES ZOUDEN JULLIE HAMZA GEVEN?"/>
          <p:cNvSpPr txBox="1"/>
          <p:nvPr/>
        </p:nvSpPr>
        <p:spPr>
          <a:xfrm>
            <a:off x="2203414" y="9521401"/>
            <a:ext cx="13601171" cy="628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4000">
                <a:solidFill>
                  <a:srgbClr val="9274AD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sz="3800" b="1" dirty="0">
                <a:latin typeface="Segoe UI" panose="020B0502040204020203" pitchFamily="34" charset="0"/>
                <a:cs typeface="Segoe UI" panose="020B0502040204020203" pitchFamily="34" charset="0"/>
              </a:rPr>
              <a:t>3. WAT VOOR ADVIES ZOUDEN JULLIE HAMZA GEVEN?</a:t>
            </a:r>
          </a:p>
        </p:txBody>
      </p:sp>
      <p:sp>
        <p:nvSpPr>
          <p:cNvPr id="2" name="Advies aan Hamza">
            <a:extLst>
              <a:ext uri="{FF2B5EF4-FFF2-40B4-BE49-F238E27FC236}">
                <a16:creationId xmlns:a16="http://schemas.microsoft.com/office/drawing/2014/main" id="{BB800A13-B5CD-DC1F-725E-EBB224CE2B65}"/>
              </a:ext>
            </a:extLst>
          </p:cNvPr>
          <p:cNvSpPr txBox="1"/>
          <p:nvPr/>
        </p:nvSpPr>
        <p:spPr>
          <a:xfrm>
            <a:off x="6369091" y="1588041"/>
            <a:ext cx="11645817" cy="134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9000">
                <a:solidFill>
                  <a:srgbClr val="FFFFFF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ADVIES AAN HAMZA</a:t>
            </a: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id="{DF95C594-C7D5-79C9-BC7F-9F8B546CDDC3}"/>
              </a:ext>
            </a:extLst>
          </p:cNvPr>
          <p:cNvSpPr/>
          <p:nvPr/>
        </p:nvSpPr>
        <p:spPr>
          <a:xfrm rot="21540000">
            <a:off x="0" y="-1176561"/>
            <a:ext cx="26776016" cy="1694186"/>
          </a:xfrm>
          <a:prstGeom prst="rect">
            <a:avLst/>
          </a:prstGeom>
          <a:solidFill>
            <a:srgbClr val="EEEBD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Rectangle"/>
          <p:cNvSpPr/>
          <p:nvPr/>
        </p:nvSpPr>
        <p:spPr>
          <a:xfrm>
            <a:off x="20499939" y="-190377"/>
            <a:ext cx="4409700" cy="2130036"/>
          </a:xfrm>
          <a:prstGeom prst="rect">
            <a:avLst/>
          </a:prstGeom>
          <a:solidFill>
            <a:srgbClr val="9274A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1" name="A"/>
          <p:cNvSpPr/>
          <p:nvPr/>
        </p:nvSpPr>
        <p:spPr>
          <a:xfrm rot="21540000">
            <a:off x="0" y="-1176561"/>
            <a:ext cx="26776016" cy="1694186"/>
          </a:xfrm>
          <a:prstGeom prst="rect">
            <a:avLst/>
          </a:prstGeom>
          <a:solidFill>
            <a:srgbClr val="9274A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322" name="Rectangle"/>
          <p:cNvSpPr/>
          <p:nvPr/>
        </p:nvSpPr>
        <p:spPr>
          <a:xfrm rot="16200000">
            <a:off x="-6603925" y="6476112"/>
            <a:ext cx="13553723" cy="599874"/>
          </a:xfrm>
          <a:prstGeom prst="rect">
            <a:avLst/>
          </a:prstGeom>
          <a:solidFill>
            <a:srgbClr val="9274A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3" name="Rectangle"/>
          <p:cNvSpPr/>
          <p:nvPr/>
        </p:nvSpPr>
        <p:spPr>
          <a:xfrm rot="16200000">
            <a:off x="17434202" y="6476112"/>
            <a:ext cx="13553723" cy="599874"/>
          </a:xfrm>
          <a:prstGeom prst="rect">
            <a:avLst/>
          </a:prstGeom>
          <a:solidFill>
            <a:srgbClr val="9274A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4" name="A"/>
          <p:cNvSpPr/>
          <p:nvPr/>
        </p:nvSpPr>
        <p:spPr>
          <a:xfrm rot="30000">
            <a:off x="-1" y="13333018"/>
            <a:ext cx="26776017" cy="1694186"/>
          </a:xfrm>
          <a:prstGeom prst="rect">
            <a:avLst/>
          </a:prstGeom>
          <a:solidFill>
            <a:srgbClr val="9274A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325" name="Advies aan Hamza"/>
          <p:cNvSpPr txBox="1"/>
          <p:nvPr/>
        </p:nvSpPr>
        <p:spPr>
          <a:xfrm>
            <a:off x="6393789" y="5074846"/>
            <a:ext cx="11645817" cy="134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9274AD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ADVIES AAN HAMZA</a:t>
            </a:r>
          </a:p>
        </p:txBody>
      </p:sp>
      <p:grpSp>
        <p:nvGrpSpPr>
          <p:cNvPr id="328" name="Group"/>
          <p:cNvGrpSpPr/>
          <p:nvPr/>
        </p:nvGrpSpPr>
        <p:grpSpPr>
          <a:xfrm>
            <a:off x="18873849" y="12327216"/>
            <a:ext cx="4529912" cy="967595"/>
            <a:chOff x="0" y="0"/>
            <a:chExt cx="4529911" cy="967593"/>
          </a:xfrm>
        </p:grpSpPr>
        <p:pic>
          <p:nvPicPr>
            <p:cNvPr id="326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73083" y="192588"/>
              <a:ext cx="2656829" cy="5824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7" name="logo_cnv.png" descr="logo_cnv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79771" cy="9675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9" name="Rounded Rectangle"/>
          <p:cNvSpPr/>
          <p:nvPr/>
        </p:nvSpPr>
        <p:spPr>
          <a:xfrm flipH="1">
            <a:off x="6853638" y="6707037"/>
            <a:ext cx="10676724" cy="1695787"/>
          </a:xfrm>
          <a:prstGeom prst="roundRect">
            <a:avLst>
              <a:gd name="adj" fmla="val 2236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0" name="Triangle"/>
          <p:cNvSpPr/>
          <p:nvPr/>
        </p:nvSpPr>
        <p:spPr>
          <a:xfrm flipH="1">
            <a:off x="8400912" y="8332120"/>
            <a:ext cx="604776" cy="628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01"/>
                </a:moveTo>
                <a:lnTo>
                  <a:pt x="21600" y="21600"/>
                </a:lnTo>
                <a:lnTo>
                  <a:pt x="16891" y="0"/>
                </a:lnTo>
                <a:lnTo>
                  <a:pt x="0" y="50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31" name="Wat nemen jullie mee?"/>
          <p:cNvSpPr txBox="1"/>
          <p:nvPr/>
        </p:nvSpPr>
        <p:spPr>
          <a:xfrm>
            <a:off x="7640632" y="7116781"/>
            <a:ext cx="9017676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defRPr sz="5000">
                <a:solidFill>
                  <a:srgbClr val="9274AD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WAT NEMEN JULLIE MEE?</a:t>
            </a:r>
          </a:p>
        </p:txBody>
      </p:sp>
      <p:pic>
        <p:nvPicPr>
          <p:cNvPr id="332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4895" y="1888323"/>
            <a:ext cx="3624552" cy="4834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Image" descr="Image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8744" y="790788"/>
            <a:ext cx="2801286" cy="621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Untitled_Artwork 30.png" descr="Untitled_Artwork 30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3327" y="-740712"/>
            <a:ext cx="3105638" cy="73069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roup"/>
          <p:cNvGrpSpPr/>
          <p:nvPr/>
        </p:nvGrpSpPr>
        <p:grpSpPr>
          <a:xfrm>
            <a:off x="-3984804" y="-3076365"/>
            <a:ext cx="32310100" cy="19085045"/>
            <a:chOff x="0" y="0"/>
            <a:chExt cx="32310099" cy="19085044"/>
          </a:xfrm>
        </p:grpSpPr>
        <p:pic>
          <p:nvPicPr>
            <p:cNvPr id="336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3434" y="254000"/>
              <a:ext cx="9338495" cy="188310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7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338494" cy="188310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8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84070" y="0"/>
              <a:ext cx="9338494" cy="188310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9" name="Image" descr="Image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71605" y="0"/>
              <a:ext cx="9338495" cy="188310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45" name="Group"/>
          <p:cNvGrpSpPr/>
          <p:nvPr/>
        </p:nvGrpSpPr>
        <p:grpSpPr>
          <a:xfrm>
            <a:off x="-127001" y="-1410087"/>
            <a:ext cx="26915762" cy="16554090"/>
            <a:chOff x="0" y="-2"/>
            <a:chExt cx="26915760" cy="16554088"/>
          </a:xfrm>
        </p:grpSpPr>
        <p:sp>
          <p:nvSpPr>
            <p:cNvPr id="341" name="A"/>
            <p:cNvSpPr/>
            <p:nvPr/>
          </p:nvSpPr>
          <p:spPr>
            <a:xfrm rot="21540000">
              <a:off x="127000" y="233523"/>
              <a:ext cx="26776016" cy="169418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342" name="Rectangle"/>
            <p:cNvSpPr/>
            <p:nvPr/>
          </p:nvSpPr>
          <p:spPr>
            <a:xfrm rot="16200000">
              <a:off x="-6476925" y="7886196"/>
              <a:ext cx="13553723" cy="5998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43" name="Rectangle"/>
            <p:cNvSpPr/>
            <p:nvPr/>
          </p:nvSpPr>
          <p:spPr>
            <a:xfrm rot="16200000">
              <a:off x="17561202" y="7886196"/>
              <a:ext cx="13553723" cy="5998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44" name="A"/>
            <p:cNvSpPr/>
            <p:nvPr/>
          </p:nvSpPr>
          <p:spPr>
            <a:xfrm rot="30000">
              <a:off x="127000" y="14743103"/>
              <a:ext cx="26776016" cy="169418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endParaRPr dirty="0"/>
            </a:p>
          </p:txBody>
        </p:sp>
      </p:grpSp>
      <p:sp>
        <p:nvSpPr>
          <p:cNvPr id="347" name="Rectangle"/>
          <p:cNvSpPr/>
          <p:nvPr/>
        </p:nvSpPr>
        <p:spPr>
          <a:xfrm>
            <a:off x="898952" y="1288177"/>
            <a:ext cx="7828106" cy="1697623"/>
          </a:xfrm>
          <a:prstGeom prst="rect">
            <a:avLst/>
          </a:prstGeom>
          <a:solidFill>
            <a:srgbClr val="3D4F7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8" name="VOLGENDE KEER"/>
          <p:cNvSpPr txBox="1"/>
          <p:nvPr/>
        </p:nvSpPr>
        <p:spPr>
          <a:xfrm>
            <a:off x="1199110" y="1600944"/>
            <a:ext cx="7176645" cy="1072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FFFFFF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b="1" dirty="0">
                <a:latin typeface="Segoe UI" panose="020B0502040204020203" pitchFamily="34" charset="0"/>
                <a:cs typeface="Segoe UI" panose="020B0502040204020203" pitchFamily="34" charset="0"/>
              </a:rPr>
              <a:t>VOLGENDE KEER</a:t>
            </a:r>
          </a:p>
        </p:txBody>
      </p:sp>
      <p:sp>
        <p:nvSpPr>
          <p:cNvPr id="349" name="Rounded Rectangle"/>
          <p:cNvSpPr/>
          <p:nvPr/>
        </p:nvSpPr>
        <p:spPr>
          <a:xfrm>
            <a:off x="8152479" y="5004812"/>
            <a:ext cx="8556563" cy="3724294"/>
          </a:xfrm>
          <a:prstGeom prst="roundRect">
            <a:avLst>
              <a:gd name="adj" fmla="val 17348"/>
            </a:avLst>
          </a:prstGeom>
          <a:solidFill>
            <a:srgbClr val="EEE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0" name="Waar kun je terecht als je stagediscriminatie wil melden?"/>
          <p:cNvSpPr txBox="1"/>
          <p:nvPr/>
        </p:nvSpPr>
        <p:spPr>
          <a:xfrm>
            <a:off x="8990739" y="5433764"/>
            <a:ext cx="6880043" cy="2967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5000">
                <a:solidFill>
                  <a:srgbClr val="3D4F78"/>
                </a:solidFill>
                <a:latin typeface="Lovelo-Black"/>
                <a:ea typeface="Lovelo-Black"/>
                <a:cs typeface="Lovelo-Black"/>
                <a:sym typeface="Lovelo Black"/>
              </a:defRPr>
            </a:lvl1pPr>
          </a:lstStyle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WAAR KUN JE TERECHT ALS JE STAGEDISCRIMINATIE WIL MELDEN?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Metadata/LabelInfo.xml><?xml version="1.0" encoding="utf-8"?>
<clbl:labelList xmlns:clbl="http://schemas.microsoft.com/office/2020/mipLabelMetadata">
  <clbl:label id="{26017736-63d4-43de-8eb9-230fd54cd2af}" enabled="1" method="Standard" siteId="{6c495b81-596f-4316-a196-2ef49f9109c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99</Words>
  <Application>Microsoft Macintosh PowerPoint</Application>
  <PresentationFormat>Custom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Helvetica Neue</vt:lpstr>
      <vt:lpstr>Helvetica Neue Medium</vt:lpstr>
      <vt:lpstr>Segoe UI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Lotte Gielen</cp:lastModifiedBy>
  <cp:revision>7</cp:revision>
  <dcterms:modified xsi:type="dcterms:W3CDTF">2025-03-13T09:06:49Z</dcterms:modified>
</cp:coreProperties>
</file>